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37" r:id="rId3"/>
    <p:sldId id="369" r:id="rId4"/>
    <p:sldId id="348" r:id="rId5"/>
    <p:sldId id="365" r:id="rId6"/>
    <p:sldId id="364" r:id="rId7"/>
    <p:sldId id="366" r:id="rId8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Gould" initials="A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82080" autoAdjust="0"/>
  </p:normalViewPr>
  <p:slideViewPr>
    <p:cSldViewPr snapToGrid="0">
      <p:cViewPr varScale="1">
        <p:scale>
          <a:sx n="93" d="100"/>
          <a:sy n="93" d="100"/>
        </p:scale>
        <p:origin x="115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3949-063F-402A-AE8C-B8E22A1B991B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47AB3-2051-400A-85A0-D622AD9A4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89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47AB3-2051-400A-85A0-D622AD9A45B2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5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47AB3-2051-400A-85A0-D622AD9A45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3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47AB3-2051-400A-85A0-D622AD9A45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0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47AB3-2051-400A-85A0-D622AD9A45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990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47AB3-2051-400A-85A0-D622AD9A45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7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47AB3-2051-400A-85A0-D622AD9A45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91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E38B-9803-4101-9328-F6C0D42E0F6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3CB-DF41-4B85-BC1B-85B2510A5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0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E38B-9803-4101-9328-F6C0D42E0F6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3CB-DF41-4B85-BC1B-85B2510A5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6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E38B-9803-4101-9328-F6C0D42E0F6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3CB-DF41-4B85-BC1B-85B2510A5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07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90472" y="6356353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A78BD2-7D7B-45EF-8AAE-ADF3C87E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05166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0F02B-45B0-4CF6-943A-70876D305D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8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E38B-9803-4101-9328-F6C0D42E0F6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3CB-DF41-4B85-BC1B-85B2510A5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49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E38B-9803-4101-9328-F6C0D42E0F6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3CB-DF41-4B85-BC1B-85B2510A5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13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E38B-9803-4101-9328-F6C0D42E0F6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3CB-DF41-4B85-BC1B-85B2510A5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02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E38B-9803-4101-9328-F6C0D42E0F6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3CB-DF41-4B85-BC1B-85B2510A5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14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E38B-9803-4101-9328-F6C0D42E0F6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3CB-DF41-4B85-BC1B-85B2510A5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2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E38B-9803-4101-9328-F6C0D42E0F6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3CB-DF41-4B85-BC1B-85B2510A5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6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E38B-9803-4101-9328-F6C0D42E0F6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3CB-DF41-4B85-BC1B-85B2510A5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92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E38B-9803-4101-9328-F6C0D42E0F6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3CB-DF41-4B85-BC1B-85B2510A5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46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E38B-9803-4101-9328-F6C0D42E0F61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8D3CB-DF41-4B85-BC1B-85B2510A5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5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78E3456-F96B-424F-BB53-3B55291A23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845D655-2935-7C49-91C3-A6A58C91C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FA PPT white background_1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8"/>
          <a:stretch/>
        </p:blipFill>
        <p:spPr>
          <a:xfrm>
            <a:off x="0" y="2124367"/>
            <a:ext cx="12192000" cy="4733635"/>
          </a:xfrm>
          <a:prstGeom prst="rect">
            <a:avLst/>
          </a:prstGeom>
        </p:spPr>
      </p:pic>
      <p:pic>
        <p:nvPicPr>
          <p:cNvPr id="10" name="Picture 9" descr="SFA PPT white background_1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0" t="5417" r="5000" b="71805"/>
          <a:stretch/>
        </p:blipFill>
        <p:spPr>
          <a:xfrm>
            <a:off x="11036302" y="88614"/>
            <a:ext cx="927100" cy="863889"/>
          </a:xfrm>
          <a:prstGeom prst="rect">
            <a:avLst/>
          </a:prstGeom>
        </p:spPr>
      </p:pic>
      <p:sp>
        <p:nvSpPr>
          <p:cNvPr id="16" name="Rectangle 6"/>
          <p:cNvSpPr txBox="1">
            <a:spLocks noChangeArrowheads="1"/>
          </p:cNvSpPr>
          <p:nvPr userDrawn="1"/>
        </p:nvSpPr>
        <p:spPr>
          <a:xfrm>
            <a:off x="4559684" y="63261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7A78BD2-7D7B-45EF-8AAE-ADF3C87EEF3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omputer&#10;&#10;Description automatically generated">
            <a:extLst>
              <a:ext uri="{FF2B5EF4-FFF2-40B4-BE49-F238E27FC236}">
                <a16:creationId xmlns:a16="http://schemas.microsoft.com/office/drawing/2014/main" id="{E8AD4920-F2A6-8C44-A20E-FC81C5359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179" y="138071"/>
            <a:ext cx="4368894" cy="610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prstClr val="black"/>
                </a:solidFill>
              </a:rPr>
              <a:t>Spartans</a:t>
            </a:r>
          </a:p>
          <a:p>
            <a:pPr>
              <a:lnSpc>
                <a:spcPct val="150000"/>
              </a:lnSpc>
            </a:pPr>
            <a:r>
              <a:rPr lang="en-US" sz="6000" b="1" dirty="0">
                <a:solidFill>
                  <a:prstClr val="black"/>
                </a:solidFill>
              </a:rPr>
              <a:t>Kickstart ?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</a:rPr>
              <a:t>FUN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</a:rPr>
              <a:t>PLAY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</a:rPr>
              <a:t>OUR GAME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</a:rPr>
              <a:t>LET THEM PLAY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8021" y="1495094"/>
            <a:ext cx="665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11 v 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8831" y="3189956"/>
            <a:ext cx="665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9 v 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41940" y="4111943"/>
            <a:ext cx="754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7 v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179" y="6362532"/>
            <a:ext cx="2760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#LetThemPlay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F88E85C-6087-4235-BAA5-A114339699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10" t="23864" r="53339" b="20935"/>
          <a:stretch/>
        </p:blipFill>
        <p:spPr>
          <a:xfrm>
            <a:off x="5273303" y="138071"/>
            <a:ext cx="6134926" cy="569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91DD94-09C8-E34D-A22E-8D511CBDD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417E74-F0D9-41EB-8EB3-F5B9ADAB32EA}"/>
              </a:ext>
            </a:extLst>
          </p:cNvPr>
          <p:cNvSpPr txBox="1"/>
          <p:nvPr/>
        </p:nvSpPr>
        <p:spPr>
          <a:xfrm>
            <a:off x="1710608" y="697113"/>
            <a:ext cx="8120743" cy="5789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/>
              <a:t>Spartans FC Youth -Kickstart</a:t>
            </a:r>
          </a:p>
          <a:p>
            <a:pPr algn="l"/>
            <a:endParaRPr lang="en-GB" sz="2250" b="1" dirty="0"/>
          </a:p>
          <a:p>
            <a:pPr algn="l"/>
            <a:r>
              <a:rPr lang="en-GB" sz="2250" b="1" dirty="0"/>
              <a:t>What is it ?: </a:t>
            </a:r>
            <a:r>
              <a:rPr lang="en-GB" sz="2250" dirty="0"/>
              <a:t>a new 5-10 minutes warm up game</a:t>
            </a:r>
          </a:p>
          <a:p>
            <a:pPr algn="l"/>
            <a:endParaRPr lang="en-GB" sz="2250" b="1" dirty="0"/>
          </a:p>
          <a:p>
            <a:pPr algn="l"/>
            <a:r>
              <a:rPr lang="en-GB" sz="2250" b="1" dirty="0"/>
              <a:t>Why:              </a:t>
            </a:r>
            <a:r>
              <a:rPr lang="en-GB" sz="2250" dirty="0"/>
              <a:t>kids come for FUN , GAMES &amp; PLAY </a:t>
            </a:r>
          </a:p>
          <a:p>
            <a:pPr algn="l"/>
            <a:endParaRPr lang="en-GB" sz="2250" b="1" dirty="0"/>
          </a:p>
          <a:p>
            <a:pPr algn="l"/>
            <a:r>
              <a:rPr lang="en-GB" sz="2250" b="1" dirty="0"/>
              <a:t>How does it work ?   </a:t>
            </a:r>
            <a:r>
              <a:rPr lang="en-GB" sz="2250" dirty="0"/>
              <a:t>The easy to set up &amp; run session are now</a:t>
            </a:r>
          </a:p>
          <a:p>
            <a:pPr algn="l"/>
            <a:r>
              <a:rPr lang="en-GB" sz="2250" dirty="0"/>
              <a:t>                                      in all the Fun 4,5 7&amp; 9`s sessions</a:t>
            </a:r>
          </a:p>
          <a:p>
            <a:pPr algn="l"/>
            <a:r>
              <a:rPr lang="en-GB" sz="2250" dirty="0"/>
              <a:t>                                      No coaching Required  </a:t>
            </a:r>
          </a:p>
          <a:p>
            <a:pPr algn="l"/>
            <a:endParaRPr lang="en-GB" sz="2250" b="1" dirty="0"/>
          </a:p>
          <a:p>
            <a:pPr algn="l"/>
            <a:endParaRPr lang="en-GB" sz="2250" b="1" dirty="0"/>
          </a:p>
          <a:p>
            <a:pPr algn="l"/>
            <a:endParaRPr lang="en-GB" sz="3094" b="1" dirty="0"/>
          </a:p>
          <a:p>
            <a:pPr algn="l"/>
            <a:endParaRPr lang="en-GB" sz="1969" dirty="0"/>
          </a:p>
          <a:p>
            <a:pPr algn="l"/>
            <a:endParaRPr lang="en-GB" sz="1687" dirty="0"/>
          </a:p>
          <a:p>
            <a:pPr algn="l"/>
            <a:endParaRPr lang="en-GB" sz="1687" dirty="0"/>
          </a:p>
          <a:p>
            <a:pPr algn="l"/>
            <a:endParaRPr lang="en-GB" sz="168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E4581-8B74-42D2-8BDC-6D4D60EAB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816" y="4258896"/>
            <a:ext cx="3736326" cy="253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50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91DD94-09C8-E34D-A22E-8D511CBDD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07F18-7476-4130-8712-BE5424171CE8}"/>
              </a:ext>
            </a:extLst>
          </p:cNvPr>
          <p:cNvSpPr txBox="1"/>
          <p:nvPr/>
        </p:nvSpPr>
        <p:spPr>
          <a:xfrm>
            <a:off x="1397521" y="395127"/>
            <a:ext cx="8120743" cy="593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/>
              <a:t>What we want to achieve</a:t>
            </a:r>
          </a:p>
          <a:p>
            <a:pPr algn="l"/>
            <a:endParaRPr lang="en-GB" sz="2400" dirty="0"/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GB" sz="2400" dirty="0"/>
              <a:t>More game time 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GB" sz="2400" dirty="0"/>
              <a:t>More freedom / responsibility / ownership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GB" sz="2400" dirty="0"/>
              <a:t>More interaction with the ball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GB" sz="2400" dirty="0"/>
              <a:t>Better educated coaches + parent helpers</a:t>
            </a:r>
          </a:p>
          <a:p>
            <a:pPr marL="632869" lvl="4" indent="-126128">
              <a:buFont typeface="Arial" panose="020B0604020202020204" pitchFamily="34" charset="0"/>
              <a:buChar char="•"/>
            </a:pPr>
            <a:r>
              <a:rPr lang="en-GB" sz="2400" dirty="0"/>
              <a:t>More understanding of benefit of play</a:t>
            </a:r>
          </a:p>
          <a:p>
            <a:pPr marL="632869" lvl="1" indent="-126128">
              <a:buFont typeface="Arial" panose="020B0604020202020204" pitchFamily="34" charset="0"/>
              <a:buChar char="•"/>
            </a:pPr>
            <a:r>
              <a:rPr lang="en-GB" sz="2400" dirty="0"/>
              <a:t>Better understanding of children and what makes kids tick</a:t>
            </a:r>
          </a:p>
          <a:p>
            <a:pPr marL="632869" lvl="1" indent="-126128">
              <a:buFont typeface="Arial" panose="020B0604020202020204" pitchFamily="34" charset="0"/>
              <a:buChar char="•"/>
            </a:pPr>
            <a:r>
              <a:rPr lang="en-GB" sz="2400" dirty="0"/>
              <a:t>FUN</a:t>
            </a:r>
          </a:p>
          <a:p>
            <a:pPr marL="632869" lvl="1" indent="-126128">
              <a:buFont typeface="Arial" panose="020B0604020202020204" pitchFamily="34" charset="0"/>
              <a:buChar char="•"/>
            </a:pPr>
            <a:r>
              <a:rPr lang="en-GB" sz="2400" dirty="0"/>
              <a:t>PLAY</a:t>
            </a:r>
          </a:p>
          <a:p>
            <a:pPr marL="632869" lvl="1" indent="-126128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632869" lvl="1" indent="-126128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GB" sz="2400" b="1" dirty="0"/>
              <a:t>More opportunities for kids…………………to be kids</a:t>
            </a:r>
          </a:p>
          <a:p>
            <a:pPr algn="l"/>
            <a:endParaRPr lang="en-GB" sz="1687" dirty="0"/>
          </a:p>
          <a:p>
            <a:pPr algn="l"/>
            <a:endParaRPr lang="en-GB" sz="1687" dirty="0"/>
          </a:p>
          <a:p>
            <a:pPr algn="l"/>
            <a:endParaRPr lang="en-GB" sz="1687" dirty="0"/>
          </a:p>
          <a:p>
            <a:pPr algn="l"/>
            <a:endParaRPr lang="en-GB" sz="168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EA445-9D20-4CEC-9971-816A530C7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159" y="3429000"/>
            <a:ext cx="3736326" cy="253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844C1-5B54-4150-9275-5473A9AE5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2968" y="286430"/>
            <a:ext cx="2972941" cy="29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91DD94-09C8-E34D-A22E-8D511CBDD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876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261AC9-3D7C-47A3-9069-EF5355428B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04" y="89453"/>
            <a:ext cx="3700925" cy="2842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C328B8-DC7A-4788-A357-D8E262A2F8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8"/>
          <a:stretch/>
        </p:blipFill>
        <p:spPr>
          <a:xfrm>
            <a:off x="1046923" y="89453"/>
            <a:ext cx="4484381" cy="4552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4434D-3FC3-443F-AD0C-B02B675A33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6" b="23152"/>
          <a:stretch/>
        </p:blipFill>
        <p:spPr>
          <a:xfrm>
            <a:off x="1046923" y="3649825"/>
            <a:ext cx="4484381" cy="2822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4D0E65-47F7-4F08-B2C4-8CEC5C23423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04" y="2932043"/>
            <a:ext cx="3665812" cy="35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5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91DD94-09C8-E34D-A22E-8D511CBDD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417E74-F0D9-41EB-8EB3-F5B9ADAB32EA}"/>
              </a:ext>
            </a:extLst>
          </p:cNvPr>
          <p:cNvSpPr txBox="1"/>
          <p:nvPr/>
        </p:nvSpPr>
        <p:spPr>
          <a:xfrm>
            <a:off x="2035628" y="1406362"/>
            <a:ext cx="8120743" cy="31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Problems</a:t>
            </a:r>
          </a:p>
          <a:p>
            <a:pPr algn="ctr"/>
            <a:r>
              <a:rPr lang="en-GB" sz="3600" b="1" dirty="0"/>
              <a:t> Decisions</a:t>
            </a:r>
          </a:p>
          <a:p>
            <a:pPr algn="ctr"/>
            <a:r>
              <a:rPr lang="en-GB" sz="3600" b="1" dirty="0"/>
              <a:t> Solutions</a:t>
            </a:r>
          </a:p>
          <a:p>
            <a:pPr algn="ctr"/>
            <a:r>
              <a:rPr lang="en-GB" sz="3600" b="1" dirty="0"/>
              <a:t>FUN</a:t>
            </a:r>
          </a:p>
          <a:p>
            <a:pPr algn="ctr"/>
            <a:r>
              <a:rPr lang="en-GB" sz="3600" b="1" dirty="0"/>
              <a:t>PLAY</a:t>
            </a:r>
            <a:endParaRPr lang="en-GB" sz="3600" dirty="0"/>
          </a:p>
          <a:p>
            <a:pPr algn="l"/>
            <a:endParaRPr lang="en-GB" sz="1687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954E36-ABDC-4A65-81EF-C28A493D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870"/>
            <a:ext cx="12192000" cy="57685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A Games Based Approach…</a:t>
            </a:r>
          </a:p>
        </p:txBody>
      </p:sp>
    </p:spTree>
    <p:extLst>
      <p:ext uri="{BB962C8B-B14F-4D97-AF65-F5344CB8AC3E}">
        <p14:creationId xmlns:p14="http://schemas.microsoft.com/office/powerpoint/2010/main" val="4747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91DD94-09C8-E34D-A22E-8D511CBDD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417E74-F0D9-41EB-8EB3-F5B9ADAB32EA}"/>
              </a:ext>
            </a:extLst>
          </p:cNvPr>
          <p:cNvSpPr txBox="1"/>
          <p:nvPr/>
        </p:nvSpPr>
        <p:spPr>
          <a:xfrm>
            <a:off x="1710608" y="697113"/>
            <a:ext cx="8120743" cy="4896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50" b="1" dirty="0"/>
              <a:t>Who is/was you favourite children’s author?</a:t>
            </a:r>
          </a:p>
          <a:p>
            <a:pPr algn="l"/>
            <a:endParaRPr lang="en-GB" sz="2250" b="1" dirty="0"/>
          </a:p>
          <a:p>
            <a:pPr algn="l"/>
            <a:endParaRPr lang="en-GB" sz="2250" b="1" dirty="0"/>
          </a:p>
          <a:p>
            <a:pPr algn="l"/>
            <a:r>
              <a:rPr lang="en-GB" sz="2250" b="1" dirty="0"/>
              <a:t>Roald Dahl – what was his best book?</a:t>
            </a:r>
          </a:p>
          <a:p>
            <a:pPr algn="l"/>
            <a:endParaRPr lang="en-GB" sz="1969" b="1" dirty="0"/>
          </a:p>
          <a:p>
            <a:pPr algn="l"/>
            <a:endParaRPr lang="en-GB" sz="1969" b="1" dirty="0"/>
          </a:p>
          <a:p>
            <a:pPr algn="l"/>
            <a:endParaRPr lang="en-GB" sz="1969" b="1" dirty="0"/>
          </a:p>
          <a:p>
            <a:pPr algn="l"/>
            <a:r>
              <a:rPr lang="en-GB" sz="3094" b="1" dirty="0"/>
              <a:t>“Life is more fun…..</a:t>
            </a:r>
          </a:p>
          <a:p>
            <a:pPr algn="l"/>
            <a:endParaRPr lang="en-GB" sz="3094" b="1" dirty="0"/>
          </a:p>
          <a:p>
            <a:pPr algn="l"/>
            <a:r>
              <a:rPr lang="en-GB" sz="3094" b="1" dirty="0"/>
              <a:t>………if you play games”</a:t>
            </a:r>
          </a:p>
          <a:p>
            <a:pPr algn="l"/>
            <a:endParaRPr lang="en-GB" sz="1969" dirty="0"/>
          </a:p>
          <a:p>
            <a:pPr algn="l"/>
            <a:endParaRPr lang="en-GB" sz="1687" dirty="0"/>
          </a:p>
          <a:p>
            <a:pPr algn="l"/>
            <a:endParaRPr lang="en-GB" sz="1687" dirty="0"/>
          </a:p>
          <a:p>
            <a:pPr algn="l"/>
            <a:endParaRPr lang="en-GB" sz="1687" dirty="0"/>
          </a:p>
        </p:txBody>
      </p:sp>
      <p:pic>
        <p:nvPicPr>
          <p:cNvPr id="4" name="Picture 4" descr="Image result for child reading">
            <a:extLst>
              <a:ext uri="{FF2B5EF4-FFF2-40B4-BE49-F238E27FC236}">
                <a16:creationId xmlns:a16="http://schemas.microsoft.com/office/drawing/2014/main" id="{5B83EB70-99FC-443C-A70D-19B076282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13" y="2415887"/>
            <a:ext cx="4764694" cy="279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176</Words>
  <Application>Microsoft Office PowerPoint</Application>
  <PresentationFormat>Widescreen</PresentationFormat>
  <Paragraphs>63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16_Office Theme</vt:lpstr>
      <vt:lpstr>PowerPoint Presentation</vt:lpstr>
      <vt:lpstr>PowerPoint Presentation</vt:lpstr>
      <vt:lpstr>PowerPoint Presentation</vt:lpstr>
      <vt:lpstr>PowerPoint Presentation</vt:lpstr>
      <vt:lpstr>A Games Based Approach…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Gould</dc:creator>
  <cp:lastModifiedBy>Carolyn Embleton</cp:lastModifiedBy>
  <cp:revision>238</cp:revision>
  <cp:lastPrinted>2019-07-02T11:35:21Z</cp:lastPrinted>
  <dcterms:created xsi:type="dcterms:W3CDTF">2019-01-07T13:34:25Z</dcterms:created>
  <dcterms:modified xsi:type="dcterms:W3CDTF">2020-11-26T17:21:38Z</dcterms:modified>
</cp:coreProperties>
</file>